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justinkterry/umdmlphysicistsclass/blob/master/lecture7/Gensim%20demo.ipynb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Natural Language Processing</a:t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Justin Terry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Make Word Embeddings</a:t>
            </a:r>
            <a:endParaRPr/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Remove stop words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Word2vec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</a:t>
            </a:r>
            <a:r>
              <a:rPr lang="en"/>
              <a:t>kip-gram (order dependent) or CBOW (order agnostic in a window)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fastText (adds morphologies)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Hopefully this makes it clear why doing paragraphs, etc is so hard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Premade fancy ones are available for free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Libraries</a:t>
            </a:r>
            <a:endParaRPr/>
          </a:p>
        </p:txBody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NLTK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Gensim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SpaCy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Rake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things</a:t>
            </a:r>
            <a:endParaRPr/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1297500" y="15620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Sparse tensor problem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Much higher skill gap than other areas of ML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https://github.com/justinkterry/umdmlphysicistsclass/blob/master/lecture7/Gensim%20demo.ipynb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Housekeeping</a:t>
            </a:r>
            <a:endParaRPr/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Videos are still very delayed, hopefully coming soon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Quizzes delayed until this is resolved, plan TBD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Matt’s now started grading homeworks, finished when he’s done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Half the class submitted parts of HW4 on time or very close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Over the past week, almost all of those people have submitted the rest of HW4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Almost no one who didn’t submit something in the initial wave has submitted anything now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What’s wrong?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New server instance finally up, this one should have fewer issues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Style transfer correction: https://www.cv-foundation.org/openaccess/content_cvpr_2016/papers/Gatys_Image_Style_Transfer_CVPR_2016_paper.pdf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am explicitly not an NLP person, though I have largely automated a companies resume review system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NLP and why are we talking about it</a:t>
            </a:r>
            <a:endParaRPr/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Language is important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Having our AI do things with language is important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NLP is a giant area of ML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1755450" y="2114700"/>
            <a:ext cx="5633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represent a language in numbers?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1755450" y="1977900"/>
            <a:ext cx="5633100" cy="11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represent a complex thing that’s a part of a set in numbers?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8040" y="152399"/>
            <a:ext cx="4867921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Shape 167"/>
          <p:cNvPicPr preferRelativeResize="0"/>
          <p:nvPr/>
        </p:nvPicPr>
        <p:blipFill rotWithShape="1">
          <a:blip r:embed="rId3">
            <a:alphaModFix/>
          </a:blip>
          <a:srcRect b="3260" l="0" r="0" t="0"/>
          <a:stretch/>
        </p:blipFill>
        <p:spPr>
          <a:xfrm>
            <a:off x="1913480" y="0"/>
            <a:ext cx="531704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776" y="142650"/>
            <a:ext cx="7331476" cy="485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 Space Model</a:t>
            </a:r>
            <a:endParaRPr/>
          </a:p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What’s an embedding?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Terminology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Meaning of vectors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Word is the only one with a complete enough theory for this class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you only </a:t>
            </a:r>
            <a:r>
              <a:rPr lang="en"/>
              <a:t>leave</a:t>
            </a:r>
            <a:r>
              <a:rPr lang="en"/>
              <a:t> this lecture understanding one new thing, understand the concept of this modeling technique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